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9cc333f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9cc333f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9cc333ffc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9cc333ffc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9cc333ff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9cc333ff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9cc333ffc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9cc333ffc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9cc333ff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9cc333ff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9cc333ffc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9cc333ffc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000000"/>
                </a:solidFill>
              </a:defRPr>
            </a:lvl1pPr>
            <a:lvl2pPr lvl="1">
              <a:buNone/>
              <a:defRPr>
                <a:solidFill>
                  <a:srgbClr val="000000"/>
                </a:solidFill>
              </a:defRPr>
            </a:lvl2pPr>
            <a:lvl3pPr lvl="2">
              <a:buNone/>
              <a:defRPr>
                <a:solidFill>
                  <a:srgbClr val="000000"/>
                </a:solidFill>
              </a:defRPr>
            </a:lvl3pPr>
            <a:lvl4pPr lvl="3">
              <a:buNone/>
              <a:defRPr>
                <a:solidFill>
                  <a:srgbClr val="000000"/>
                </a:solidFill>
              </a:defRPr>
            </a:lvl4pPr>
            <a:lvl5pPr lvl="4">
              <a:buNone/>
              <a:defRPr>
                <a:solidFill>
                  <a:srgbClr val="000000"/>
                </a:solidFill>
              </a:defRPr>
            </a:lvl5pPr>
            <a:lvl6pPr lvl="5">
              <a:buNone/>
              <a:defRPr>
                <a:solidFill>
                  <a:srgbClr val="000000"/>
                </a:solidFill>
              </a:defRPr>
            </a:lvl6pPr>
            <a:lvl7pPr lvl="6">
              <a:buNone/>
              <a:defRPr>
                <a:solidFill>
                  <a:srgbClr val="000000"/>
                </a:solidFill>
              </a:defRPr>
            </a:lvl7pPr>
            <a:lvl8pPr lvl="7">
              <a:buNone/>
              <a:defRPr>
                <a:solidFill>
                  <a:srgbClr val="000000"/>
                </a:solidFill>
              </a:defRPr>
            </a:lvl8pPr>
            <a:lvl9pPr lvl="8">
              <a:buNone/>
              <a:defRPr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/>
            </a:lvl1pPr>
            <a:lvl2pPr lvl="1" algn="r">
              <a:buNone/>
              <a:defRPr sz="1000"/>
            </a:lvl2pPr>
            <a:lvl3pPr lvl="2" algn="r">
              <a:buNone/>
              <a:defRPr sz="1000"/>
            </a:lvl3pPr>
            <a:lvl4pPr lvl="3" algn="r">
              <a:buNone/>
              <a:defRPr sz="1000"/>
            </a:lvl4pPr>
            <a:lvl5pPr lvl="4" algn="r">
              <a:buNone/>
              <a:defRPr sz="1000"/>
            </a:lvl5pPr>
            <a:lvl6pPr lvl="5" algn="r">
              <a:buNone/>
              <a:defRPr sz="1000"/>
            </a:lvl6pPr>
            <a:lvl7pPr lvl="6" algn="r">
              <a:buNone/>
              <a:defRPr sz="1000"/>
            </a:lvl7pPr>
            <a:lvl8pPr lvl="7" algn="r">
              <a:buNone/>
              <a:defRPr sz="1000"/>
            </a:lvl8pPr>
            <a:lvl9pPr lvl="8" algn="r">
              <a:buNone/>
              <a:defRPr sz="10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1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Real-time object detection with UAVs</a:t>
            </a:r>
            <a:endParaRPr sz="40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Satyam Gaba</a:t>
            </a:r>
            <a:endParaRPr sz="24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2015A8TS0469P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1156100" y="1297000"/>
            <a:ext cx="6567000" cy="20280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1799550" y="1786200"/>
            <a:ext cx="1893600" cy="124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1799550" y="1786125"/>
            <a:ext cx="1893600" cy="12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+ Pi camera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5215325" y="1771800"/>
            <a:ext cx="1893600" cy="124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Remote server (Titan V GPU)</a:t>
            </a:r>
            <a:endParaRPr/>
          </a:p>
        </p:txBody>
      </p:sp>
      <p:cxnSp>
        <p:nvCxnSpPr>
          <p:cNvPr id="65" name="Google Shape;65;p14"/>
          <p:cNvCxnSpPr>
            <a:stCxn id="62" idx="3"/>
            <a:endCxn id="64" idx="1"/>
          </p:cNvCxnSpPr>
          <p:nvPr/>
        </p:nvCxnSpPr>
        <p:spPr>
          <a:xfrm rot="10800000" flipH="1">
            <a:off x="3693150" y="2393325"/>
            <a:ext cx="1522200" cy="14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" name="Google Shape;66;p14"/>
          <p:cNvSpPr txBox="1"/>
          <p:nvPr/>
        </p:nvSpPr>
        <p:spPr>
          <a:xfrm>
            <a:off x="3760250" y="1981925"/>
            <a:ext cx="13587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Image transmission</a:t>
            </a:r>
            <a:endParaRPr sz="1000"/>
          </a:p>
        </p:txBody>
      </p:sp>
      <p:sp>
        <p:nvSpPr>
          <p:cNvPr id="67" name="Google Shape;67;p14"/>
          <p:cNvSpPr/>
          <p:nvPr/>
        </p:nvSpPr>
        <p:spPr>
          <a:xfrm>
            <a:off x="1799550" y="3604275"/>
            <a:ext cx="1893600" cy="1077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5215325" y="3604275"/>
            <a:ext cx="1893600" cy="1077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1799550" y="3620300"/>
            <a:ext cx="1893600" cy="10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Access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(VNC Viewer)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5215325" y="3604275"/>
            <a:ext cx="1893600" cy="10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Access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(Jupyter Notebook)</a:t>
            </a:r>
            <a:endParaRPr/>
          </a:p>
        </p:txBody>
      </p:sp>
      <p:cxnSp>
        <p:nvCxnSpPr>
          <p:cNvPr id="71" name="Google Shape;71;p14"/>
          <p:cNvCxnSpPr>
            <a:endCxn id="69" idx="0"/>
          </p:cNvCxnSpPr>
          <p:nvPr/>
        </p:nvCxnSpPr>
        <p:spPr>
          <a:xfrm flipH="1">
            <a:off x="2746350" y="3042800"/>
            <a:ext cx="20100" cy="5775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2" name="Google Shape;72;p14"/>
          <p:cNvCxnSpPr>
            <a:stCxn id="64" idx="2"/>
            <a:endCxn id="70" idx="0"/>
          </p:cNvCxnSpPr>
          <p:nvPr/>
        </p:nvCxnSpPr>
        <p:spPr>
          <a:xfrm>
            <a:off x="6162125" y="3015000"/>
            <a:ext cx="0" cy="5892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73" name="Google Shape;73;p14"/>
          <p:cNvSpPr txBox="1"/>
          <p:nvPr/>
        </p:nvSpPr>
        <p:spPr>
          <a:xfrm>
            <a:off x="2121850" y="1423525"/>
            <a:ext cx="13587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RasPiCam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RasPiCam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Has a multithreading environment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Image capture and storing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Transmission of stored image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Paramiko library for easy scp to the server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Mutex lock while write and reading the image file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Will be employed on the Drone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Server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Retinanet with Resnet50 backbone.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</a:t>
            </a:r>
            <a:r>
              <a:rPr lang="en" sz="1400"/>
              <a:t>est_anchors.ipynb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</a:t>
            </a:r>
            <a:r>
              <a:rPr lang="en" sz="1400"/>
              <a:t>rain.ipynb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Real-time detection.ipynb</a:t>
            </a:r>
            <a:endParaRPr sz="14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Used Transfer learning on retinanet coco dataset with 80 object classes.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Used Aiskeye dataset. Manually removed scenarios which are not even nearly possible in testing:1480 training + 240 validation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Train 10 classes further for aerial images. (Overlapping classes were merged)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Regression- Smooth L1 loss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</a:rPr>
              <a:t>loss: 1.5639 - regression_loss: 1.2876 - classification_loss: 0.276</a:t>
            </a:r>
            <a:endParaRPr sz="1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Classification- Focal loss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10 minutes per epoch.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aerial object detection">
            <a:hlinkClick r:id="" action="ppaction://media"/>
            <a:extLst>
              <a:ext uri="{FF2B5EF4-FFF2-40B4-BE49-F238E27FC236}">
                <a16:creationId xmlns:a16="http://schemas.microsoft.com/office/drawing/2014/main" id="{A641BC21-32FE-4AF0-893F-2C79BD8901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6495" t="1126" b="11172"/>
          <a:stretch/>
        </p:blipFill>
        <p:spPr>
          <a:xfrm>
            <a:off x="1912350" y="1083773"/>
            <a:ext cx="5319300" cy="35538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9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Clearly, Image transmission to the remote server is the bottleneck here.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Image Resolution is inversely proportional to FPS and has significant effect on it.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Drone is in Arm stage, which is in ready to fly state. It topples while flying, mostly there is a problem in calibration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Due to heating, FPS decreases as the camera is functional for long time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Ahead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the drone flying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 connection to the server, not through BITS network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Put RasPiCam on a drone and obtain the results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powerful controller such as Beaglebone Black can be used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has to be improved by changing anchor parameters for the images at higher altitude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285</Words>
  <Application>Microsoft Office PowerPoint</Application>
  <PresentationFormat>On-screen Show (16:9)</PresentationFormat>
  <Paragraphs>44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Real-time object detection with UAVs</vt:lpstr>
      <vt:lpstr>System Overview</vt:lpstr>
      <vt:lpstr>RasPiCam</vt:lpstr>
      <vt:lpstr>Remote Server</vt:lpstr>
      <vt:lpstr>Demonstration</vt:lpstr>
      <vt:lpstr>Limitations</vt:lpstr>
      <vt:lpstr>Steps Ahead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object detection with UAVs</dc:title>
  <cp:lastModifiedBy>satyam gaba</cp:lastModifiedBy>
  <cp:revision>1</cp:revision>
  <dcterms:modified xsi:type="dcterms:W3CDTF">2019-05-26T20:09:27Z</dcterms:modified>
</cp:coreProperties>
</file>